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403" r:id="rId2"/>
    <p:sldId id="414" r:id="rId3"/>
    <p:sldId id="272" r:id="rId4"/>
    <p:sldId id="256" r:id="rId5"/>
    <p:sldId id="404" r:id="rId6"/>
    <p:sldId id="396" r:id="rId7"/>
    <p:sldId id="406" r:id="rId8"/>
    <p:sldId id="382" r:id="rId9"/>
    <p:sldId id="275" r:id="rId10"/>
    <p:sldId id="433" r:id="rId11"/>
    <p:sldId id="276" r:id="rId12"/>
    <p:sldId id="367" r:id="rId13"/>
    <p:sldId id="434" r:id="rId14"/>
    <p:sldId id="285" r:id="rId15"/>
    <p:sldId id="274" r:id="rId16"/>
    <p:sldId id="263" r:id="rId17"/>
    <p:sldId id="264" r:id="rId18"/>
    <p:sldId id="260" r:id="rId19"/>
    <p:sldId id="313" r:id="rId20"/>
    <p:sldId id="262" r:id="rId21"/>
    <p:sldId id="319" r:id="rId22"/>
    <p:sldId id="395" r:id="rId23"/>
    <p:sldId id="316" r:id="rId24"/>
    <p:sldId id="409" r:id="rId25"/>
    <p:sldId id="430" r:id="rId26"/>
    <p:sldId id="270" r:id="rId27"/>
    <p:sldId id="398" r:id="rId28"/>
    <p:sldId id="387" r:id="rId29"/>
    <p:sldId id="391" r:id="rId30"/>
    <p:sldId id="399" r:id="rId31"/>
    <p:sldId id="385" r:id="rId32"/>
    <p:sldId id="412" r:id="rId33"/>
    <p:sldId id="410" r:id="rId34"/>
    <p:sldId id="315" r:id="rId35"/>
    <p:sldId id="389" r:id="rId36"/>
    <p:sldId id="400" r:id="rId37"/>
    <p:sldId id="384" r:id="rId38"/>
    <p:sldId id="388" r:id="rId39"/>
    <p:sldId id="415" r:id="rId40"/>
    <p:sldId id="416" r:id="rId41"/>
    <p:sldId id="417" r:id="rId42"/>
    <p:sldId id="314" r:id="rId43"/>
    <p:sldId id="322" r:id="rId44"/>
    <p:sldId id="298" r:id="rId45"/>
    <p:sldId id="299" r:id="rId46"/>
    <p:sldId id="300" r:id="rId47"/>
    <p:sldId id="418" r:id="rId48"/>
    <p:sldId id="429" r:id="rId49"/>
    <p:sldId id="323" r:id="rId50"/>
    <p:sldId id="292" r:id="rId51"/>
    <p:sldId id="318" r:id="rId52"/>
    <p:sldId id="324" r:id="rId53"/>
    <p:sldId id="317" r:id="rId54"/>
    <p:sldId id="326" r:id="rId55"/>
    <p:sldId id="325" r:id="rId56"/>
    <p:sldId id="327" r:id="rId57"/>
    <p:sldId id="328" r:id="rId58"/>
    <p:sldId id="420" r:id="rId59"/>
    <p:sldId id="268" r:id="rId60"/>
    <p:sldId id="421" r:id="rId61"/>
    <p:sldId id="331" r:id="rId62"/>
    <p:sldId id="332" r:id="rId63"/>
    <p:sldId id="405" r:id="rId64"/>
    <p:sldId id="397" r:id="rId65"/>
    <p:sldId id="330" r:id="rId66"/>
    <p:sldId id="333" r:id="rId67"/>
    <p:sldId id="422" r:id="rId68"/>
    <p:sldId id="335" r:id="rId69"/>
    <p:sldId id="336" r:id="rId70"/>
    <p:sldId id="337" r:id="rId71"/>
    <p:sldId id="423" r:id="rId72"/>
    <p:sldId id="339" r:id="rId73"/>
    <p:sldId id="432" r:id="rId74"/>
    <p:sldId id="435" r:id="rId75"/>
    <p:sldId id="431" r:id="rId76"/>
    <p:sldId id="425" r:id="rId77"/>
    <p:sldId id="427" r:id="rId78"/>
    <p:sldId id="42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67008"/>
  </p:normalViewPr>
  <p:slideViewPr>
    <p:cSldViewPr snapToGrid="0" snapToObjects="1">
      <p:cViewPr varScale="1">
        <p:scale>
          <a:sx n="101" d="100"/>
          <a:sy n="101" d="100"/>
        </p:scale>
        <p:origin x="2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depends on a specific data property and when the state of this property changes.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3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1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4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01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1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5686033"/>
            <a:ext cx="288841" cy="43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/>
              <a:t>var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Vue({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solidFill>
                  <a:srgbClr val="00B050"/>
                </a:solidFill>
              </a:rPr>
              <a:t>Vue.createApp</a:t>
            </a:r>
            <a:r>
              <a:rPr lang="en-US" dirty="0"/>
              <a:t>(Counter).</a:t>
            </a:r>
            <a:r>
              <a:rPr lang="en-US" dirty="0">
                <a:solidFill>
                  <a:srgbClr val="00B050"/>
                </a:solidFill>
              </a:rPr>
              <a:t>mount</a:t>
            </a:r>
            <a:r>
              <a:rPr lang="en-US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22" name="Content Placeholder 21" descr="Text, letter&#10;&#10;Description automatically generated">
            <a:extLst>
              <a:ext uri="{FF2B5EF4-FFF2-40B4-BE49-F238E27FC236}">
                <a16:creationId xmlns:a16="http://schemas.microsoft.com/office/drawing/2014/main" id="{5CC20FF5-A637-BA4C-8BD3-6DECC51EC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65042" y="1554313"/>
            <a:ext cx="6462519" cy="5035214"/>
          </a:xfrm>
        </p:spPr>
      </p:pic>
    </p:spTree>
    <p:extLst>
      <p:ext uri="{BB962C8B-B14F-4D97-AF65-F5344CB8AC3E}">
        <p14:creationId xmlns:p14="http://schemas.microsoft.com/office/powerpoint/2010/main" val="5313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&lt;div&gt; Counter: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counter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  <p:pic>
        <p:nvPicPr>
          <p:cNvPr id="6" name="Picture 5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1525D-7BA2-484C-920D-801E84FE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416070"/>
            <a:ext cx="3162300" cy="1384300"/>
          </a:xfrm>
          <a:prstGeom prst="rect">
            <a:avLst/>
          </a:prstGeo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4DF6437-E347-454E-BEE4-288627F9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149" y="1755381"/>
            <a:ext cx="4916832" cy="5167312"/>
          </a:xfrm>
        </p:spPr>
      </p:pic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E7D8-963A-5F40-8CA6-ECC1C8CD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4" y="1036842"/>
            <a:ext cx="4751654" cy="58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600" b="1" dirty="0">
                <a:solidFill>
                  <a:schemeClr val="accent6"/>
                </a:solidFill>
              </a:rPr>
              <a:t>tesla (object)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/>
              <a:t>Passing props/data to </a:t>
            </a:r>
            <a:r>
              <a:rPr lang="en-US" b="1" i="1" dirty="0">
                <a:solidFill>
                  <a:srgbClr val="92D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0969ABB-8396-5140-9B1A-925FAF51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639" y="1838325"/>
            <a:ext cx="7720016" cy="4654550"/>
          </a:xfrm>
        </p:spPr>
      </p:pic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8408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r>
              <a:rPr lang="en-US" b="1" dirty="0"/>
              <a:t>(</a:t>
            </a:r>
            <a:r>
              <a:rPr lang="en-US" b="1" dirty="0">
                <a:solidFill>
                  <a:srgbClr val="92D050"/>
                </a:solidFill>
              </a:rPr>
              <a:t>2-way databinding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Components compatible with 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accept a 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b="1" dirty="0" err="1">
                <a:highlight>
                  <a:srgbClr val="FFFF00"/>
                </a:highlight>
              </a:rPr>
              <a:t>modelValue</a:t>
            </a:r>
            <a:r>
              <a:rPr lang="en-US" b="1" dirty="0">
                <a:highlight>
                  <a:srgbClr val="FFFF00"/>
                </a:highlight>
              </a:rPr>
              <a:t> </a:t>
            </a:r>
            <a:r>
              <a:rPr lang="en-US" dirty="0"/>
              <a:t>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algn="ctr"/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</a:t>
            </a:r>
            <a:r>
              <a:rPr lang="en-US" b="1" dirty="0" err="1"/>
              <a:t>update:modelValue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29" y="1582371"/>
            <a:ext cx="5362223" cy="52756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88626" y="24847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7398578" y="1618052"/>
            <a:ext cx="495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prop: 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update:modelValue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4A1F9C-411C-7D45-AB94-69B9F003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6405" y="1285884"/>
            <a:ext cx="5632173" cy="5665287"/>
          </a:xfrm>
        </p:spPr>
      </p:pic>
    </p:spTree>
    <p:extLst>
      <p:ext uri="{BB962C8B-B14F-4D97-AF65-F5344CB8AC3E}">
        <p14:creationId xmlns:p14="http://schemas.microsoft.com/office/powerpoint/2010/main" val="141003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</a:t>
            </a:r>
            <a:r>
              <a:rPr lang="en-US" b="1" dirty="0" err="1"/>
              <a:t>Vue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/>
              <a:t>const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i="1" dirty="0" err="1">
                <a:solidFill>
                  <a:srgbClr val="00B0F0"/>
                </a:solidFill>
              </a:rPr>
              <a:t>className</a:t>
            </a:r>
            <a:r>
              <a:rPr lang="en-US" dirty="0"/>
              <a:t>=“header"&gt;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Tesla Battery Service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b="1" dirty="0"/>
          </a:p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00B0F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chemeClr val="bg1"/>
                </a:solidFill>
              </a:rPr>
              <a:t>Or 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rgbClr val="00B0F0"/>
                </a:solidFill>
              </a:rPr>
              <a:t>React Hooks !!!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366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551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8983-144B-184E-962F-A12348E7A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819D-D7D5-4D4C-9474-21F6F193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00B05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https://github.com/petereijgermans11/workshop-reactjs-vuejs</a:t>
            </a:r>
            <a:endParaRPr lang="en-US" altLang="nl-NL" sz="3200" b="1" dirty="0">
              <a:solidFill>
                <a:srgbClr val="00B05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1007E-D745-FC44-80F6-4E24CF56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660" y="6290057"/>
            <a:ext cx="288841" cy="434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5144501" y="6177312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17023</TotalTime>
  <Words>4661</Words>
  <Application>Microsoft Macintosh PowerPoint</Application>
  <PresentationFormat>Widescreen</PresentationFormat>
  <Paragraphs>699</Paragraphs>
  <Slides>78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Startup Vue 2 with root Vue instance</vt:lpstr>
      <vt:lpstr>Basics Vue 2</vt:lpstr>
      <vt:lpstr>Startup Vue 3 with createApp</vt:lpstr>
      <vt:lpstr>Basics Vue 3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PowerPoint Presentation</vt:lpstr>
      <vt:lpstr>Tesla Battery Component Passing props/data to Tesla Stats Component</vt:lpstr>
      <vt:lpstr>Receiving data in Tesla Stats Component</vt:lpstr>
      <vt:lpstr>Components are like JavaScript functions</vt:lpstr>
      <vt:lpstr>PowerPoint Presentation</vt:lpstr>
      <vt:lpstr>2-way databinding</vt:lpstr>
      <vt:lpstr>v-model (2-way databinding)</vt:lpstr>
      <vt:lpstr>PowerPoint Presentation</vt:lpstr>
      <vt:lpstr>v-model  Tesla Battery to Tesla Counter</vt:lpstr>
      <vt:lpstr>v-model in Tesla Counter Component 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Demo React Hooks</vt:lpstr>
      <vt:lpstr>Comparison</vt:lpstr>
      <vt:lpstr>PowerPoint Presentation</vt:lpstr>
      <vt:lpstr>Similarities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259</cp:revision>
  <dcterms:created xsi:type="dcterms:W3CDTF">2018-10-28T14:47:35Z</dcterms:created>
  <dcterms:modified xsi:type="dcterms:W3CDTF">2020-10-08T18:10:22Z</dcterms:modified>
</cp:coreProperties>
</file>